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56" r:id="rId6"/>
    <p:sldId id="257" r:id="rId7"/>
    <p:sldId id="258" r:id="rId8"/>
    <p:sldId id="266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59" d="100"/>
          <a:sy n="59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impson@uic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aa.org/join-suaa-now" TargetMode="External"/><Relationship Id="rId2" Type="http://schemas.openxmlformats.org/officeDocument/2006/relationships/hyperlink" Target="https://suaa.uic.edu/membershi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the </a:t>
            </a:r>
            <a:br>
              <a:rPr lang="en-US" dirty="0" smtClean="0"/>
            </a:br>
            <a:r>
              <a:rPr lang="en-US" dirty="0" smtClean="0"/>
              <a:t>UIC SUAA Fall Forum!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Why Joining UIC SUAA Is a Good Idea!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64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University of Illinois Chicago Chapter of the State Universities Annuitants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Provides information about pensions, health insurance and other employee and retiree benefits- e.g. today’s program</a:t>
            </a:r>
          </a:p>
          <a:p>
            <a:r>
              <a:rPr lang="en-US" sz="2400" dirty="0" smtClean="0"/>
              <a:t>Promotes employee and retiree interests with the state legislature, the courts and the public-- upcoming issues</a:t>
            </a:r>
          </a:p>
          <a:p>
            <a:r>
              <a:rPr lang="en-US" sz="2400" dirty="0" smtClean="0"/>
              <a:t>Works to help all members have a rewarding retirement-social events and speakers on retirement and other UIC-relevant issues</a:t>
            </a:r>
          </a:p>
        </p:txBody>
      </p:sp>
    </p:spTree>
    <p:extLst>
      <p:ext uri="{BB962C8B-B14F-4D97-AF65-F5344CB8AC3E}">
        <p14:creationId xmlns:p14="http://schemas.microsoft.com/office/powerpoint/2010/main" val="32812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UIC SUAA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joining if you are not already a member</a:t>
            </a:r>
          </a:p>
          <a:p>
            <a:r>
              <a:rPr lang="en-US" sz="2400" dirty="0"/>
              <a:t>Recruit a friend to join if you are already a member</a:t>
            </a:r>
          </a:p>
          <a:p>
            <a:r>
              <a:rPr lang="en-US" sz="2400" dirty="0"/>
              <a:t>See the UIC SUAA website and the SUAA website for more information on the benefits and how to join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6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If/Once you are a member, consider volunteering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UIC has SUAA members who live in more legislative districts than any other public community college or university</a:t>
            </a:r>
          </a:p>
          <a:p>
            <a:r>
              <a:rPr lang="en-US" sz="2000" dirty="0" smtClean="0"/>
              <a:t>About 100 current legislators are new and know little about pensions and other benefits</a:t>
            </a:r>
          </a:p>
          <a:p>
            <a:r>
              <a:rPr lang="en-US" sz="2000" dirty="0" smtClean="0"/>
              <a:t>So UIC SUAA can be particularly helpful in advocating for pensions and other benefits</a:t>
            </a:r>
          </a:p>
          <a:p>
            <a:r>
              <a:rPr lang="en-US" sz="2000" dirty="0" smtClean="0"/>
              <a:t>Dick Simpson, our Legislative Chair, is planning to organize visits to state legislators in early 2024</a:t>
            </a:r>
          </a:p>
          <a:p>
            <a:r>
              <a:rPr lang="en-US" sz="2000" dirty="0" smtClean="0"/>
              <a:t>He needs several volunteers to help in this effort</a:t>
            </a:r>
          </a:p>
          <a:p>
            <a:r>
              <a:rPr lang="en-US" sz="2000" dirty="0" smtClean="0"/>
              <a:t>Contact Dick at </a:t>
            </a:r>
            <a:r>
              <a:rPr lang="en-US" sz="2000" dirty="0" smtClean="0">
                <a:hlinkClick r:id="rId2"/>
              </a:rPr>
              <a:t>Simpson@uic.edu</a:t>
            </a:r>
            <a:r>
              <a:rPr lang="en-US" sz="2000" dirty="0" smtClean="0"/>
              <a:t> if you would like to take part in this important work!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9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Joining SUAA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join UIC SUAA? Info for nonmembers and members who can recruit UIC friends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Vigilant defender of UIC staff and faculty pensions, health coverage and other benefits</a:t>
            </a:r>
          </a:p>
          <a:p>
            <a:pPr lvl="1"/>
            <a:r>
              <a:rPr lang="en-US" sz="2400" dirty="0" smtClean="0"/>
              <a:t>Successfully took state to court to find efforts to cut retirement pensions unconstitutional</a:t>
            </a:r>
          </a:p>
          <a:p>
            <a:pPr lvl="1"/>
            <a:r>
              <a:rPr lang="en-US" sz="2400" dirty="0" smtClean="0"/>
              <a:t>Successfully fought legislative efforts to reduce health insurance coverage</a:t>
            </a:r>
          </a:p>
          <a:p>
            <a:pPr lvl="1"/>
            <a:r>
              <a:rPr lang="en-US" sz="2400" dirty="0" smtClean="0"/>
              <a:t>Successfully fended off efforts to weaken the 50% tuition reduction granted to UIC staff, faculty and their children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0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Positions for Future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Preserve Tier 1 retirement benefits by countering the Tribune and the Illinois Policy Institute’s efforts to weaken pensions</a:t>
            </a:r>
          </a:p>
          <a:p>
            <a:r>
              <a:rPr lang="en-US" sz="2600" dirty="0" smtClean="0"/>
              <a:t>Strengthen Tier 2 retirement plan to improve its benefits regarding annual increases, period for vesting, pensionable salary limit, etc. </a:t>
            </a:r>
          </a:p>
          <a:p>
            <a:r>
              <a:rPr lang="en-US" sz="2600" dirty="0" smtClean="0"/>
              <a:t>Oppose Constitutional Convention that risks weakening pension protections</a:t>
            </a:r>
          </a:p>
          <a:p>
            <a:r>
              <a:rPr lang="en-US" sz="2600" dirty="0" smtClean="0"/>
              <a:t>Support creative efforts to remedy Illinois pension underfunding </a:t>
            </a:r>
          </a:p>
          <a:p>
            <a:pPr lvl="0" fontAlgn="base"/>
            <a:r>
              <a:rPr lang="en-US" sz="2600" dirty="0"/>
              <a:t>M</a:t>
            </a:r>
            <a:r>
              <a:rPr lang="en-US" sz="2600" dirty="0" smtClean="0"/>
              <a:t>onitor </a:t>
            </a:r>
            <a:r>
              <a:rPr lang="en-US" sz="2600" dirty="0"/>
              <a:t>state pension health care </a:t>
            </a:r>
            <a:r>
              <a:rPr lang="en-US" sz="2600" dirty="0" smtClean="0"/>
              <a:t>plans </a:t>
            </a:r>
            <a:r>
              <a:rPr lang="en-US" sz="2600" dirty="0"/>
              <a:t>to ensure </a:t>
            </a:r>
            <a:r>
              <a:rPr lang="en-US" sz="2600" dirty="0" smtClean="0"/>
              <a:t>all </a:t>
            </a:r>
            <a:r>
              <a:rPr lang="en-US" sz="2600" dirty="0"/>
              <a:t>employees, retirees, and survivors are treated </a:t>
            </a:r>
            <a:r>
              <a:rPr lang="en-US" sz="2600" dirty="0" smtClean="0"/>
              <a:t>equitably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UIC SUAA Member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2-3 Presentations annually on matters of value regarding UIC, retirement and living well</a:t>
            </a:r>
          </a:p>
          <a:p>
            <a:r>
              <a:rPr lang="en-US" sz="2000" dirty="0" smtClean="0"/>
              <a:t>Social gatherings- Holiday lunch, local lunches </a:t>
            </a:r>
          </a:p>
          <a:p>
            <a:r>
              <a:rPr lang="en-US" sz="2000" dirty="0" smtClean="0"/>
              <a:t>Lobbying Efforts</a:t>
            </a:r>
          </a:p>
          <a:p>
            <a:r>
              <a:rPr lang="en-US" sz="2000" dirty="0" smtClean="0"/>
              <a:t>Information and trouble shooting on issues like health insurance, dealing with SURS, etc.</a:t>
            </a:r>
          </a:p>
          <a:p>
            <a:r>
              <a:rPr lang="en-US" sz="2000" dirty="0" smtClean="0"/>
              <a:t>Be a member of a 50 member organization with chapters in almost every community college and public university in Illinois to protect and strengthen our pensions, health insurance and other benefits</a:t>
            </a:r>
          </a:p>
          <a:p>
            <a:r>
              <a:rPr lang="en-US" sz="2000" dirty="0" smtClean="0"/>
              <a:t>Be part of the only organization that is devoted to these issues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202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 Member/Ask Colleagues to Join if not already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 to</a:t>
            </a:r>
          </a:p>
          <a:p>
            <a:pPr lvl="1"/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://suaa.uic.edu/membership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www.suaa.org/join-suaa-now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Sign up using monthly dues deduct from your paycheck or pension-less than $4/month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15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495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Welcome to the  UIC SUAA Fall Forum!</vt:lpstr>
      <vt:lpstr>The University of Illinois Chicago Chapter of the State Universities Annuitants Association</vt:lpstr>
      <vt:lpstr>UIC SUAA</vt:lpstr>
      <vt:lpstr>If/Once you are a member, consider volunteering</vt:lpstr>
      <vt:lpstr>Joining SUAA</vt:lpstr>
      <vt:lpstr>Why join UIC SUAA? Info for nonmembers and members who can recruit UIC friends  </vt:lpstr>
      <vt:lpstr>Present Positions for Future Action</vt:lpstr>
      <vt:lpstr>Other UIC SUAA Member Benefits</vt:lpstr>
      <vt:lpstr>Become a Member/Ask Colleagues to Join if not already Members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SUAA</dc:title>
  <dc:creator>Keys, Chris</dc:creator>
  <cp:lastModifiedBy>Keys, Chris</cp:lastModifiedBy>
  <cp:revision>13</cp:revision>
  <dcterms:created xsi:type="dcterms:W3CDTF">2023-11-09T21:43:16Z</dcterms:created>
  <dcterms:modified xsi:type="dcterms:W3CDTF">2023-11-29T19:15:24Z</dcterms:modified>
</cp:coreProperties>
</file>